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5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555C"/>
    <a:srgbClr val="ED7F8A"/>
    <a:srgbClr val="FF8995"/>
    <a:srgbClr val="F172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48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 snapToGrid="0" snapToObjects="1">
      <p:cViewPr varScale="1">
        <p:scale>
          <a:sx n="94" d="100"/>
          <a:sy n="94" d="100"/>
        </p:scale>
        <p:origin x="254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66200E-83D2-F94B-8124-71E33C2A0BA7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EB47B-0845-5549-B6A7-7FBB7D71DB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2918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5EB47B-0845-5549-B6A7-7FBB7D71DB5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666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5EB47B-0845-5549-B6A7-7FBB7D71DB5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974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5EB47B-0845-5549-B6A7-7FBB7D71DB5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794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5EB47B-0845-5549-B6A7-7FBB7D71DB5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46840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5EB47B-0845-5549-B6A7-7FBB7D71DB5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7349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5EB47B-0845-5549-B6A7-7FBB7D71DB5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0539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5EB47B-0845-5549-B6A7-7FBB7D71DB5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8390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5EB47B-0845-5549-B6A7-7FBB7D71DB5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7454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160D4-0B77-0B43-7450-1AB46CE4D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31F85-878C-7F02-C8BB-E20E75B484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B9871-81B9-3C7F-6EBE-5FFAA61E7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03612-3CB8-E66B-A38E-7992FEC99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4B7C3-6A4F-8620-CE99-52264A04C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144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E8F4-C20F-5FA6-6670-52C304992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5260ED-5881-3861-030C-42FBFCCF4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F621A-83BA-95D2-311A-CFDB9FB1A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FB3A3-407F-CC38-12E1-A79F3ED2C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B7F3D-DF99-AB7F-3C87-BB11089A5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852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13FE90-F968-708E-B3F3-41F7FD1E4B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FE1F49-CE64-363E-E019-5971CE6B27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81D31-476E-E530-2E7F-D0AF3834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D3A62-04D3-F8F4-AC23-A4955FBB8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63B74-7206-1873-8433-CF0E9D753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653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665E4-CF2D-67A4-9AFC-FDAB16734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A345E-3871-49D6-BFF8-1D38844AA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9E964-7815-2812-6EDE-B87D600EF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B417D-EECD-FAF9-4CE0-521BFD7B6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500AA-9AB0-E363-64E1-5CC5A54D2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708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B54AC-9AA2-BFFE-4C75-BC8084F1A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52A64-6E66-7296-74D4-A62B86041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42C5F-20EF-029B-0942-BC76EB79E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391A5-76A3-99F7-FEDE-F2FFC96EF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5D1D6-1371-6A1E-2A16-FBF482425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2298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57057-575A-77AD-FB5A-17B1A9DC7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AEA2D-F009-CA1E-4A09-992BB4D87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47BB3D-E17A-3FCC-D2F5-BCF91E0ED4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093D89-8424-C2ED-038A-6473B9554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38ED42-EC9C-4F25-2B3A-22360BF9D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E47281-AF6B-C66C-3FC4-4BCB7322F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4623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3EA58-E1BE-B811-94F5-0C6181ED6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A5420-CF1D-294A-D72E-B35EE9B53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3AF8EE-402C-A8C4-FFFD-C25748B51A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9586CE-A2D1-2404-A307-121D947A13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F8F8E5-D376-12D4-F29D-981A5310BE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DAB3C8-D694-7DD8-5AE0-DC0AD60F5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490406-DE47-560A-EE81-BD73B82B0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D584B8-7E76-CA43-2E03-685644BA8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8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A1479-01A0-B2F9-D318-CE328C3A8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78768B-5810-5E8B-04E3-B55F2B17E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3DC12C-E320-4853-49C2-3AF7544E1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5E4D3-B74C-F531-A9CC-000058079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541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DDAAE5-0D21-DE25-21C2-3D9251CFF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8A85F4-00C6-6E23-CEF1-06C677443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49AD3D-DC67-0A89-63C6-E32DEFEB9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481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B5367-00F9-06BF-796A-3798C5598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80858-C937-57F4-8170-B7144DFFF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5A4162-F080-75BD-F730-699A3976B1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D44C80-02B6-3A57-E45B-D88F21D03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027761-99E6-29CD-27F9-75637E456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A1E22-5F29-4348-A7C5-9B85763B2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7578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F5BF1-911C-0A99-3A7B-995BE687D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70226C-5267-7D2D-1037-D0B80D972C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598818-88F7-9CF7-0552-60354D841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50B34-7139-774B-3233-49CFAE50C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55FB2C-F4FF-AA1A-B825-DF8AACDFB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458830-3509-D820-FAB7-5581B4A86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898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5C1A5F-F8CD-A93E-3480-3EACC1461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C4D2C-FA33-D028-8AE9-DC0539B7D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54148-A1B4-EF0B-2BD0-3A313D5519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88189-76E7-694C-8F79-1D4A64F70359}" type="datetimeFigureOut">
              <a:rPr lang="en-GB" smtClean="0"/>
              <a:t>14/08/2022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734CA-C065-3DE0-B6AB-AA1BA46DB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CE9F3-799F-6469-1DFF-D2910191C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CC2BD-6CF7-3542-8982-B7570B92C9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954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323FF2A-C804-0027-DC5C-BAED654F36C1}"/>
              </a:ext>
            </a:extLst>
          </p:cNvPr>
          <p:cNvSpPr/>
          <p:nvPr/>
        </p:nvSpPr>
        <p:spPr>
          <a:xfrm>
            <a:off x="2034540" y="0"/>
            <a:ext cx="6840000" cy="6840000"/>
          </a:xfrm>
          <a:prstGeom prst="roundRect">
            <a:avLst/>
          </a:prstGeom>
          <a:solidFill>
            <a:srgbClr val="ED7F8A"/>
          </a:solidFill>
          <a:ln>
            <a:solidFill>
              <a:srgbClr val="ED7F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>
              <a:latin typeface="Buxton Sketch" panose="020F0502020204030204" pitchFamily="34" charset="0"/>
              <a:ea typeface="Apple Color Emoji" pitchFamily="2" charset="0"/>
              <a:cs typeface="Buxton Sketch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159086-900C-9461-DB0A-C8891EB5ABB2}"/>
              </a:ext>
            </a:extLst>
          </p:cNvPr>
          <p:cNvSpPr txBox="1"/>
          <p:nvPr/>
        </p:nvSpPr>
        <p:spPr>
          <a:xfrm>
            <a:off x="4025348" y="10730"/>
            <a:ext cx="3645538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3000" b="1" dirty="0">
                <a:solidFill>
                  <a:schemeClr val="bg1"/>
                </a:solidFill>
                <a:latin typeface="Chalkboard SE" panose="03050602040202020205" pitchFamily="66" charset="77"/>
                <a:ea typeface="Apple Color Emoji" pitchFamily="2" charset="0"/>
                <a:cs typeface="Buxton Sketch" panose="020F0502020204030204" pitchFamily="34" charset="0"/>
              </a:rPr>
              <a:t>J</a:t>
            </a:r>
            <a:endParaRPr lang="en-GB" sz="43000" b="1" dirty="0">
              <a:solidFill>
                <a:schemeClr val="bg1"/>
              </a:solidFill>
              <a:latin typeface="Chalkboard SE" panose="03050602040202020205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31264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Paper waves">
            <a:extLst>
              <a:ext uri="{FF2B5EF4-FFF2-40B4-BE49-F238E27FC236}">
                <a16:creationId xmlns:a16="http://schemas.microsoft.com/office/drawing/2014/main" id="{A6414B3A-0A9A-3A9C-181E-B416CD6E9B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186" b="8417"/>
          <a:stretch/>
        </p:blipFill>
        <p:spPr>
          <a:xfrm>
            <a:off x="13866" y="-3"/>
            <a:ext cx="12182756" cy="685800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97D8064C-8F35-74B4-D7E9-31EE4E329A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734" b="99805" l="0" r="96875">
                        <a14:foregroundMark x1="17578" y1="59766" x2="9961" y2="92188"/>
                        <a14:foregroundMark x1="9961" y1="92188" x2="17188" y2="90234"/>
                        <a14:foregroundMark x1="17188" y1="90234" x2="25195" y2="76563"/>
                        <a14:foregroundMark x1="25195" y1="76563" x2="25977" y2="70703"/>
                        <a14:foregroundMark x1="67188" y1="71484" x2="86719" y2="84180"/>
                        <a14:foregroundMark x1="86719" y1="84180" x2="97070" y2="99805"/>
                        <a14:foregroundMark x1="16211" y1="61523" x2="1172" y2="61719"/>
                        <a14:foregroundMark x1="1172" y1="61719" x2="0" y2="62695"/>
                        <a14:foregroundMark x1="35547" y1="12500" x2="48438" y2="5078"/>
                        <a14:foregroundMark x1="48438" y1="5078" x2="56055" y2="3711"/>
                        <a14:foregroundMark x1="56055" y1="3711" x2="63672" y2="6836"/>
                        <a14:foregroundMark x1="63672" y1="6836" x2="71094" y2="18555"/>
                        <a14:foregroundMark x1="61328" y1="3516" x2="46289" y2="2734"/>
                        <a14:foregroundMark x1="34180" y1="33398" x2="41211" y2="37891"/>
                        <a14:foregroundMark x1="41211" y1="37891" x2="36914" y2="36523"/>
                        <a14:foregroundMark x1="54688" y1="39844" x2="63867" y2="45313"/>
                        <a14:foregroundMark x1="63867" y1="45313" x2="65625" y2="37305"/>
                        <a14:foregroundMark x1="65625" y1="37305" x2="57422" y2="37500"/>
                        <a14:foregroundMark x1="57422" y1="37500" x2="65234" y2="37695"/>
                        <a14:foregroundMark x1="65234" y1="37695" x2="62305" y2="40820"/>
                        <a14:foregroundMark x1="56250" y1="37305" x2="49414" y2="42773"/>
                        <a14:foregroundMark x1="49414" y1="42773" x2="37305" y2="43164"/>
                        <a14:foregroundMark x1="37305" y1="43164" x2="31641" y2="37891"/>
                        <a14:foregroundMark x1="31641" y1="37891" x2="42188" y2="41797"/>
                        <a14:foregroundMark x1="42188" y1="41797" x2="30078" y2="36914"/>
                        <a14:foregroundMark x1="30078" y1="36914" x2="49219" y2="42969"/>
                        <a14:foregroundMark x1="49219" y1="42969" x2="39844" y2="35156"/>
                        <a14:foregroundMark x1="39844" y1="35156" x2="55469" y2="38477"/>
                        <a14:foregroundMark x1="55469" y1="38477" x2="28516" y2="34961"/>
                        <a14:foregroundMark x1="28516" y1="34961" x2="38672" y2="34766"/>
                        <a14:foregroundMark x1="38672" y1="34766" x2="52148" y2="34766"/>
                        <a14:foregroundMark x1="52148" y1="34766" x2="59766" y2="38867"/>
                        <a14:foregroundMark x1="59766" y1="38867" x2="57813" y2="386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60270" y="2208530"/>
            <a:ext cx="4649470" cy="464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91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Geometric neon">
            <a:extLst>
              <a:ext uri="{FF2B5EF4-FFF2-40B4-BE49-F238E27FC236}">
                <a16:creationId xmlns:a16="http://schemas.microsoft.com/office/drawing/2014/main" id="{ECFC1129-2CE0-B838-D8F9-4D8F247A72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77" b="18896"/>
          <a:stretch/>
        </p:blipFill>
        <p:spPr>
          <a:xfrm>
            <a:off x="-4622" y="0"/>
            <a:ext cx="12182756" cy="68579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8A3F027-0491-BE74-52E1-6557A79D8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734" b="99805" l="0" r="96875">
                        <a14:foregroundMark x1="17578" y1="59766" x2="9961" y2="92188"/>
                        <a14:foregroundMark x1="9961" y1="92188" x2="17188" y2="90234"/>
                        <a14:foregroundMark x1="17188" y1="90234" x2="25195" y2="76563"/>
                        <a14:foregroundMark x1="25195" y1="76563" x2="25977" y2="70703"/>
                        <a14:foregroundMark x1="67188" y1="71484" x2="86719" y2="84180"/>
                        <a14:foregroundMark x1="86719" y1="84180" x2="97070" y2="99805"/>
                        <a14:foregroundMark x1="16211" y1="61523" x2="1172" y2="61719"/>
                        <a14:foregroundMark x1="1172" y1="61719" x2="0" y2="62695"/>
                        <a14:foregroundMark x1="35547" y1="12500" x2="48438" y2="5078"/>
                        <a14:foregroundMark x1="48438" y1="5078" x2="56055" y2="3711"/>
                        <a14:foregroundMark x1="56055" y1="3711" x2="63672" y2="6836"/>
                        <a14:foregroundMark x1="63672" y1="6836" x2="71094" y2="18555"/>
                        <a14:foregroundMark x1="61328" y1="3516" x2="46289" y2="2734"/>
                        <a14:foregroundMark x1="34180" y1="33398" x2="41211" y2="37891"/>
                        <a14:foregroundMark x1="41211" y1="37891" x2="36914" y2="36523"/>
                        <a14:foregroundMark x1="54688" y1="39844" x2="63867" y2="45313"/>
                        <a14:foregroundMark x1="63867" y1="45313" x2="65625" y2="37305"/>
                        <a14:foregroundMark x1="65625" y1="37305" x2="57422" y2="37500"/>
                        <a14:foregroundMark x1="57422" y1="37500" x2="65234" y2="37695"/>
                        <a14:foregroundMark x1="65234" y1="37695" x2="62305" y2="40820"/>
                        <a14:foregroundMark x1="56250" y1="37305" x2="49414" y2="42773"/>
                        <a14:foregroundMark x1="49414" y1="42773" x2="37305" y2="43164"/>
                        <a14:foregroundMark x1="37305" y1="43164" x2="31641" y2="37891"/>
                        <a14:foregroundMark x1="31641" y1="37891" x2="42188" y2="41797"/>
                        <a14:foregroundMark x1="42188" y1="41797" x2="30078" y2="36914"/>
                        <a14:foregroundMark x1="30078" y1="36914" x2="49219" y2="42969"/>
                        <a14:foregroundMark x1="49219" y1="42969" x2="39844" y2="35156"/>
                        <a14:foregroundMark x1="39844" y1="35156" x2="55469" y2="38477"/>
                        <a14:foregroundMark x1="55469" y1="38477" x2="28516" y2="34961"/>
                        <a14:foregroundMark x1="28516" y1="34961" x2="38672" y2="34766"/>
                        <a14:foregroundMark x1="38672" y1="34766" x2="52148" y2="34766"/>
                        <a14:foregroundMark x1="52148" y1="34766" x2="59766" y2="38867"/>
                        <a14:foregroundMark x1="59766" y1="38867" x2="57813" y2="386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60270" y="2208530"/>
            <a:ext cx="4649470" cy="464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125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4927E8F-F95C-66EB-3422-BB570C93635D}"/>
              </a:ext>
            </a:extLst>
          </p:cNvPr>
          <p:cNvGrpSpPr/>
          <p:nvPr/>
        </p:nvGrpSpPr>
        <p:grpSpPr>
          <a:xfrm>
            <a:off x="4622" y="0"/>
            <a:ext cx="12192000" cy="6858000"/>
            <a:chOff x="4622" y="0"/>
            <a:chExt cx="12192000" cy="6858000"/>
          </a:xfrm>
        </p:grpSpPr>
        <p:pic>
          <p:nvPicPr>
            <p:cNvPr id="23" name="Picture 22" descr="Pink Bauhaus">
              <a:extLst>
                <a:ext uri="{FF2B5EF4-FFF2-40B4-BE49-F238E27FC236}">
                  <a16:creationId xmlns:a16="http://schemas.microsoft.com/office/drawing/2014/main" id="{0E2B6E3D-DC5A-5A2C-4127-91231CFFEE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38622" y="0"/>
              <a:ext cx="6858000" cy="6858000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4C3ED38-E679-1584-504B-821D5AC73418}"/>
                </a:ext>
              </a:extLst>
            </p:cNvPr>
            <p:cNvSpPr/>
            <p:nvPr/>
          </p:nvSpPr>
          <p:spPr>
            <a:xfrm>
              <a:off x="4622" y="1"/>
              <a:ext cx="5389422" cy="6857999"/>
            </a:xfrm>
            <a:prstGeom prst="rect">
              <a:avLst/>
            </a:prstGeom>
            <a:solidFill>
              <a:srgbClr val="ED7F8A"/>
            </a:solidFill>
            <a:ln>
              <a:solidFill>
                <a:srgbClr val="ED7F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0B40D025-4C6B-8079-6293-B79C87B856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734" b="99805" l="0" r="96875">
                        <a14:foregroundMark x1="17578" y1="59766" x2="9961" y2="92188"/>
                        <a14:foregroundMark x1="9961" y1="92188" x2="17188" y2="90234"/>
                        <a14:foregroundMark x1="17188" y1="90234" x2="25195" y2="76563"/>
                        <a14:foregroundMark x1="25195" y1="76563" x2="25977" y2="70703"/>
                        <a14:foregroundMark x1="67188" y1="71484" x2="86719" y2="84180"/>
                        <a14:foregroundMark x1="86719" y1="84180" x2="97070" y2="99805"/>
                        <a14:foregroundMark x1="16211" y1="61523" x2="1172" y2="61719"/>
                        <a14:foregroundMark x1="1172" y1="61719" x2="0" y2="62695"/>
                        <a14:foregroundMark x1="35547" y1="12500" x2="48438" y2="5078"/>
                        <a14:foregroundMark x1="48438" y1="5078" x2="56055" y2="3711"/>
                        <a14:foregroundMark x1="56055" y1="3711" x2="63672" y2="6836"/>
                        <a14:foregroundMark x1="63672" y1="6836" x2="71094" y2="18555"/>
                        <a14:foregroundMark x1="61328" y1="3516" x2="46289" y2="2734"/>
                        <a14:foregroundMark x1="34180" y1="33398" x2="41211" y2="37891"/>
                        <a14:foregroundMark x1="41211" y1="37891" x2="36914" y2="36523"/>
                        <a14:foregroundMark x1="54688" y1="39844" x2="63867" y2="45313"/>
                        <a14:foregroundMark x1="63867" y1="45313" x2="65625" y2="37305"/>
                        <a14:foregroundMark x1="65625" y1="37305" x2="57422" y2="37500"/>
                        <a14:foregroundMark x1="57422" y1="37500" x2="65234" y2="37695"/>
                        <a14:foregroundMark x1="65234" y1="37695" x2="62305" y2="40820"/>
                        <a14:foregroundMark x1="56250" y1="37305" x2="49414" y2="42773"/>
                        <a14:foregroundMark x1="49414" y1="42773" x2="37305" y2="43164"/>
                        <a14:foregroundMark x1="37305" y1="43164" x2="31641" y2="37891"/>
                        <a14:foregroundMark x1="31641" y1="37891" x2="42188" y2="41797"/>
                        <a14:foregroundMark x1="42188" y1="41797" x2="30078" y2="36914"/>
                        <a14:foregroundMark x1="30078" y1="36914" x2="49219" y2="42969"/>
                        <a14:foregroundMark x1="49219" y1="42969" x2="39844" y2="35156"/>
                        <a14:foregroundMark x1="39844" y1="35156" x2="55469" y2="38477"/>
                        <a14:foregroundMark x1="55469" y1="38477" x2="28516" y2="34961"/>
                        <a14:foregroundMark x1="28516" y1="34961" x2="38672" y2="34766"/>
                        <a14:foregroundMark x1="38672" y1="34766" x2="52148" y2="34766"/>
                        <a14:foregroundMark x1="52148" y1="34766" x2="59766" y2="38867"/>
                        <a14:foregroundMark x1="59766" y1="38867" x2="57813" y2="386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60270" y="2208530"/>
            <a:ext cx="4649470" cy="464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718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bstract background of multi-coloured cubes">
            <a:extLst>
              <a:ext uri="{FF2B5EF4-FFF2-40B4-BE49-F238E27FC236}">
                <a16:creationId xmlns:a16="http://schemas.microsoft.com/office/drawing/2014/main" id="{2143A4D0-9F65-77FE-4C16-1D8FF1EF44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201"/>
          <a:stretch/>
        </p:blipFill>
        <p:spPr>
          <a:xfrm>
            <a:off x="0" y="0"/>
            <a:ext cx="12196622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501664E-92F3-ECF1-FB5D-8960C20736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734" b="99805" l="0" r="96875">
                        <a14:foregroundMark x1="17578" y1="59766" x2="9961" y2="92188"/>
                        <a14:foregroundMark x1="9961" y1="92188" x2="17188" y2="90234"/>
                        <a14:foregroundMark x1="17188" y1="90234" x2="25195" y2="76563"/>
                        <a14:foregroundMark x1="25195" y1="76563" x2="25977" y2="70703"/>
                        <a14:foregroundMark x1="67188" y1="71484" x2="86719" y2="84180"/>
                        <a14:foregroundMark x1="86719" y1="84180" x2="97070" y2="99805"/>
                        <a14:foregroundMark x1="16211" y1="61523" x2="1172" y2="61719"/>
                        <a14:foregroundMark x1="1172" y1="61719" x2="0" y2="62695"/>
                        <a14:foregroundMark x1="35547" y1="12500" x2="48438" y2="5078"/>
                        <a14:foregroundMark x1="48438" y1="5078" x2="56055" y2="3711"/>
                        <a14:foregroundMark x1="56055" y1="3711" x2="63672" y2="6836"/>
                        <a14:foregroundMark x1="63672" y1="6836" x2="71094" y2="18555"/>
                        <a14:foregroundMark x1="61328" y1="3516" x2="46289" y2="2734"/>
                        <a14:foregroundMark x1="34180" y1="33398" x2="41211" y2="37891"/>
                        <a14:foregroundMark x1="41211" y1="37891" x2="36914" y2="36523"/>
                        <a14:foregroundMark x1="54688" y1="39844" x2="63867" y2="45313"/>
                        <a14:foregroundMark x1="63867" y1="45313" x2="65625" y2="37305"/>
                        <a14:foregroundMark x1="65625" y1="37305" x2="57422" y2="37500"/>
                        <a14:foregroundMark x1="57422" y1="37500" x2="65234" y2="37695"/>
                        <a14:foregroundMark x1="65234" y1="37695" x2="62305" y2="40820"/>
                        <a14:foregroundMark x1="56250" y1="37305" x2="49414" y2="42773"/>
                        <a14:foregroundMark x1="49414" y1="42773" x2="37305" y2="43164"/>
                        <a14:foregroundMark x1="37305" y1="43164" x2="31641" y2="37891"/>
                        <a14:foregroundMark x1="31641" y1="37891" x2="42188" y2="41797"/>
                        <a14:foregroundMark x1="42188" y1="41797" x2="30078" y2="36914"/>
                        <a14:foregroundMark x1="30078" y1="36914" x2="49219" y2="42969"/>
                        <a14:foregroundMark x1="49219" y1="42969" x2="39844" y2="35156"/>
                        <a14:foregroundMark x1="39844" y1="35156" x2="55469" y2="38477"/>
                        <a14:foregroundMark x1="55469" y1="38477" x2="28516" y2="34961"/>
                        <a14:foregroundMark x1="28516" y1="34961" x2="38672" y2="34766"/>
                        <a14:foregroundMark x1="38672" y1="34766" x2="52148" y2="34766"/>
                        <a14:foregroundMark x1="52148" y1="34766" x2="59766" y2="38867"/>
                        <a14:foregroundMark x1="59766" y1="38867" x2="57813" y2="386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60270" y="2208530"/>
            <a:ext cx="4649470" cy="464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42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Digital neon">
            <a:extLst>
              <a:ext uri="{FF2B5EF4-FFF2-40B4-BE49-F238E27FC236}">
                <a16:creationId xmlns:a16="http://schemas.microsoft.com/office/drawing/2014/main" id="{BF1F293A-95E3-00C9-95A9-7D97AE312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" y="0"/>
            <a:ext cx="12182756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D653BF2-D9B4-C451-FBB6-ACC1000024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734" b="99805" l="0" r="96875">
                        <a14:foregroundMark x1="17578" y1="59766" x2="9961" y2="92188"/>
                        <a14:foregroundMark x1="9961" y1="92188" x2="17188" y2="90234"/>
                        <a14:foregroundMark x1="17188" y1="90234" x2="25195" y2="76563"/>
                        <a14:foregroundMark x1="25195" y1="76563" x2="25977" y2="70703"/>
                        <a14:foregroundMark x1="67188" y1="71484" x2="86719" y2="84180"/>
                        <a14:foregroundMark x1="86719" y1="84180" x2="97070" y2="99805"/>
                        <a14:foregroundMark x1="16211" y1="61523" x2="1172" y2="61719"/>
                        <a14:foregroundMark x1="1172" y1="61719" x2="0" y2="62695"/>
                        <a14:foregroundMark x1="35547" y1="12500" x2="48438" y2="5078"/>
                        <a14:foregroundMark x1="48438" y1="5078" x2="56055" y2="3711"/>
                        <a14:foregroundMark x1="56055" y1="3711" x2="63672" y2="6836"/>
                        <a14:foregroundMark x1="63672" y1="6836" x2="71094" y2="18555"/>
                        <a14:foregroundMark x1="61328" y1="3516" x2="46289" y2="2734"/>
                        <a14:foregroundMark x1="34180" y1="33398" x2="41211" y2="37891"/>
                        <a14:foregroundMark x1="41211" y1="37891" x2="36914" y2="36523"/>
                        <a14:foregroundMark x1="54688" y1="39844" x2="63867" y2="45313"/>
                        <a14:foregroundMark x1="63867" y1="45313" x2="65625" y2="37305"/>
                        <a14:foregroundMark x1="65625" y1="37305" x2="57422" y2="37500"/>
                        <a14:foregroundMark x1="57422" y1="37500" x2="65234" y2="37695"/>
                        <a14:foregroundMark x1="65234" y1="37695" x2="62305" y2="40820"/>
                        <a14:foregroundMark x1="56250" y1="37305" x2="49414" y2="42773"/>
                        <a14:foregroundMark x1="49414" y1="42773" x2="37305" y2="43164"/>
                        <a14:foregroundMark x1="37305" y1="43164" x2="31641" y2="37891"/>
                        <a14:foregroundMark x1="31641" y1="37891" x2="42188" y2="41797"/>
                        <a14:foregroundMark x1="42188" y1="41797" x2="30078" y2="36914"/>
                        <a14:foregroundMark x1="30078" y1="36914" x2="49219" y2="42969"/>
                        <a14:foregroundMark x1="49219" y1="42969" x2="39844" y2="35156"/>
                        <a14:foregroundMark x1="39844" y1="35156" x2="55469" y2="38477"/>
                        <a14:foregroundMark x1="55469" y1="38477" x2="28516" y2="34961"/>
                        <a14:foregroundMark x1="28516" y1="34961" x2="38672" y2="34766"/>
                        <a14:foregroundMark x1="38672" y1="34766" x2="52148" y2="34766"/>
                        <a14:foregroundMark x1="52148" y1="34766" x2="59766" y2="38867"/>
                        <a14:foregroundMark x1="59766" y1="38867" x2="57813" y2="386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60270" y="2208530"/>
            <a:ext cx="4649470" cy="464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326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Woven textile with geometric pattern">
            <a:extLst>
              <a:ext uri="{FF2B5EF4-FFF2-40B4-BE49-F238E27FC236}">
                <a16:creationId xmlns:a16="http://schemas.microsoft.com/office/drawing/2014/main" id="{4050CA0E-3578-F9BF-0C52-777615A500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7610C7-27D4-7894-631F-2E9A1298BE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734" b="99805" l="0" r="96875">
                        <a14:foregroundMark x1="17578" y1="59766" x2="9961" y2="92188"/>
                        <a14:foregroundMark x1="9961" y1="92188" x2="17188" y2="90234"/>
                        <a14:foregroundMark x1="17188" y1="90234" x2="25195" y2="76563"/>
                        <a14:foregroundMark x1="25195" y1="76563" x2="25977" y2="70703"/>
                        <a14:foregroundMark x1="67188" y1="71484" x2="86719" y2="84180"/>
                        <a14:foregroundMark x1="86719" y1="84180" x2="97070" y2="99805"/>
                        <a14:foregroundMark x1="16211" y1="61523" x2="1172" y2="61719"/>
                        <a14:foregroundMark x1="1172" y1="61719" x2="0" y2="62695"/>
                        <a14:foregroundMark x1="35547" y1="12500" x2="48438" y2="5078"/>
                        <a14:foregroundMark x1="48438" y1="5078" x2="56055" y2="3711"/>
                        <a14:foregroundMark x1="56055" y1="3711" x2="63672" y2="6836"/>
                        <a14:foregroundMark x1="63672" y1="6836" x2="71094" y2="18555"/>
                        <a14:foregroundMark x1="61328" y1="3516" x2="46289" y2="2734"/>
                        <a14:foregroundMark x1="34180" y1="33398" x2="41211" y2="37891"/>
                        <a14:foregroundMark x1="41211" y1="37891" x2="36914" y2="36523"/>
                        <a14:foregroundMark x1="54688" y1="39844" x2="63867" y2="45313"/>
                        <a14:foregroundMark x1="63867" y1="45313" x2="65625" y2="37305"/>
                        <a14:foregroundMark x1="65625" y1="37305" x2="57422" y2="37500"/>
                        <a14:foregroundMark x1="57422" y1="37500" x2="65234" y2="37695"/>
                        <a14:foregroundMark x1="65234" y1="37695" x2="62305" y2="40820"/>
                        <a14:foregroundMark x1="56250" y1="37305" x2="49414" y2="42773"/>
                        <a14:foregroundMark x1="49414" y1="42773" x2="37305" y2="43164"/>
                        <a14:foregroundMark x1="37305" y1="43164" x2="31641" y2="37891"/>
                        <a14:foregroundMark x1="31641" y1="37891" x2="42188" y2="41797"/>
                        <a14:foregroundMark x1="42188" y1="41797" x2="30078" y2="36914"/>
                        <a14:foregroundMark x1="30078" y1="36914" x2="49219" y2="42969"/>
                        <a14:foregroundMark x1="49219" y1="42969" x2="39844" y2="35156"/>
                        <a14:foregroundMark x1="39844" y1="35156" x2="55469" y2="38477"/>
                        <a14:foregroundMark x1="55469" y1="38477" x2="28516" y2="34961"/>
                        <a14:foregroundMark x1="28516" y1="34961" x2="38672" y2="34766"/>
                        <a14:foregroundMark x1="38672" y1="34766" x2="52148" y2="34766"/>
                        <a14:foregroundMark x1="52148" y1="34766" x2="59766" y2="38867"/>
                        <a14:foregroundMark x1="59766" y1="38867" x2="57813" y2="386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60270" y="2208530"/>
            <a:ext cx="4649470" cy="464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025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pink and purple background">
            <a:extLst>
              <a:ext uri="{FF2B5EF4-FFF2-40B4-BE49-F238E27FC236}">
                <a16:creationId xmlns:a16="http://schemas.microsoft.com/office/drawing/2014/main" id="{07556C49-E915-21A7-0BCE-DD89D90CA6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51" b="335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6DD7E5-A849-D328-3AA7-484A4C6706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734" b="99805" l="0" r="96875">
                        <a14:foregroundMark x1="17578" y1="59766" x2="9961" y2="92188"/>
                        <a14:foregroundMark x1="9961" y1="92188" x2="17188" y2="90234"/>
                        <a14:foregroundMark x1="17188" y1="90234" x2="25195" y2="76563"/>
                        <a14:foregroundMark x1="25195" y1="76563" x2="25977" y2="70703"/>
                        <a14:foregroundMark x1="67188" y1="71484" x2="86719" y2="84180"/>
                        <a14:foregroundMark x1="86719" y1="84180" x2="97070" y2="99805"/>
                        <a14:foregroundMark x1="16211" y1="61523" x2="1172" y2="61719"/>
                        <a14:foregroundMark x1="1172" y1="61719" x2="0" y2="62695"/>
                        <a14:foregroundMark x1="35547" y1="12500" x2="48438" y2="5078"/>
                        <a14:foregroundMark x1="48438" y1="5078" x2="56055" y2="3711"/>
                        <a14:foregroundMark x1="56055" y1="3711" x2="63672" y2="6836"/>
                        <a14:foregroundMark x1="63672" y1="6836" x2="71094" y2="18555"/>
                        <a14:foregroundMark x1="61328" y1="3516" x2="46289" y2="2734"/>
                        <a14:foregroundMark x1="34180" y1="33398" x2="41211" y2="37891"/>
                        <a14:foregroundMark x1="41211" y1="37891" x2="36914" y2="36523"/>
                        <a14:foregroundMark x1="54688" y1="39844" x2="63867" y2="45313"/>
                        <a14:foregroundMark x1="63867" y1="45313" x2="65625" y2="37305"/>
                        <a14:foregroundMark x1="65625" y1="37305" x2="57422" y2="37500"/>
                        <a14:foregroundMark x1="57422" y1="37500" x2="65234" y2="37695"/>
                        <a14:foregroundMark x1="65234" y1="37695" x2="62305" y2="40820"/>
                        <a14:foregroundMark x1="56250" y1="37305" x2="49414" y2="42773"/>
                        <a14:foregroundMark x1="49414" y1="42773" x2="37305" y2="43164"/>
                        <a14:foregroundMark x1="37305" y1="43164" x2="31641" y2="37891"/>
                        <a14:foregroundMark x1="31641" y1="37891" x2="42188" y2="41797"/>
                        <a14:foregroundMark x1="42188" y1="41797" x2="30078" y2="36914"/>
                        <a14:foregroundMark x1="30078" y1="36914" x2="49219" y2="42969"/>
                        <a14:foregroundMark x1="49219" y1="42969" x2="39844" y2="35156"/>
                        <a14:foregroundMark x1="39844" y1="35156" x2="55469" y2="38477"/>
                        <a14:foregroundMark x1="55469" y1="38477" x2="28516" y2="34961"/>
                        <a14:foregroundMark x1="28516" y1="34961" x2="38672" y2="34766"/>
                        <a14:foregroundMark x1="38672" y1="34766" x2="52148" y2="34766"/>
                        <a14:foregroundMark x1="52148" y1="34766" x2="59766" y2="38867"/>
                        <a14:foregroundMark x1="59766" y1="38867" x2="57813" y2="386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60270" y="2208530"/>
            <a:ext cx="4649470" cy="464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60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lourful confetti on pink background">
            <a:extLst>
              <a:ext uri="{FF2B5EF4-FFF2-40B4-BE49-F238E27FC236}">
                <a16:creationId xmlns:a16="http://schemas.microsoft.com/office/drawing/2014/main" id="{68239FFF-3161-3073-3E71-22087D6EF3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EF168D-D79E-860D-127B-178F7C95D2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734" b="99805" l="0" r="96875">
                        <a14:foregroundMark x1="17578" y1="59766" x2="9961" y2="92188"/>
                        <a14:foregroundMark x1="9961" y1="92188" x2="17188" y2="90234"/>
                        <a14:foregroundMark x1="17188" y1="90234" x2="25195" y2="76563"/>
                        <a14:foregroundMark x1="25195" y1="76563" x2="25977" y2="70703"/>
                        <a14:foregroundMark x1="67188" y1="71484" x2="86719" y2="84180"/>
                        <a14:foregroundMark x1="86719" y1="84180" x2="97070" y2="99805"/>
                        <a14:foregroundMark x1="16211" y1="61523" x2="1172" y2="61719"/>
                        <a14:foregroundMark x1="1172" y1="61719" x2="0" y2="62695"/>
                        <a14:foregroundMark x1="35547" y1="12500" x2="48438" y2="5078"/>
                        <a14:foregroundMark x1="48438" y1="5078" x2="56055" y2="3711"/>
                        <a14:foregroundMark x1="56055" y1="3711" x2="63672" y2="6836"/>
                        <a14:foregroundMark x1="63672" y1="6836" x2="71094" y2="18555"/>
                        <a14:foregroundMark x1="61328" y1="3516" x2="46289" y2="2734"/>
                        <a14:foregroundMark x1="34180" y1="33398" x2="41211" y2="37891"/>
                        <a14:foregroundMark x1="41211" y1="37891" x2="36914" y2="36523"/>
                        <a14:foregroundMark x1="54688" y1="39844" x2="63867" y2="45313"/>
                        <a14:foregroundMark x1="63867" y1="45313" x2="65625" y2="37305"/>
                        <a14:foregroundMark x1="65625" y1="37305" x2="57422" y2="37500"/>
                        <a14:foregroundMark x1="57422" y1="37500" x2="65234" y2="37695"/>
                        <a14:foregroundMark x1="65234" y1="37695" x2="62305" y2="40820"/>
                        <a14:foregroundMark x1="56250" y1="37305" x2="49414" y2="42773"/>
                        <a14:foregroundMark x1="49414" y1="42773" x2="37305" y2="43164"/>
                        <a14:foregroundMark x1="37305" y1="43164" x2="31641" y2="37891"/>
                        <a14:foregroundMark x1="31641" y1="37891" x2="42188" y2="41797"/>
                        <a14:foregroundMark x1="42188" y1="41797" x2="30078" y2="36914"/>
                        <a14:foregroundMark x1="30078" y1="36914" x2="49219" y2="42969"/>
                        <a14:foregroundMark x1="49219" y1="42969" x2="39844" y2="35156"/>
                        <a14:foregroundMark x1="39844" y1="35156" x2="55469" y2="38477"/>
                        <a14:foregroundMark x1="55469" y1="38477" x2="28516" y2="34961"/>
                        <a14:foregroundMark x1="28516" y1="34961" x2="38672" y2="34766"/>
                        <a14:foregroundMark x1="38672" y1="34766" x2="52148" y2="34766"/>
                        <a14:foregroundMark x1="52148" y1="34766" x2="59766" y2="38867"/>
                        <a14:foregroundMark x1="59766" y1="38867" x2="57813" y2="386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60270" y="2208530"/>
            <a:ext cx="4649470" cy="464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0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9</Words>
  <Application>Microsoft Macintosh PowerPoint</Application>
  <PresentationFormat>Widescreen</PresentationFormat>
  <Paragraphs>9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Buxton Sketch</vt:lpstr>
      <vt:lpstr>Calibri</vt:lpstr>
      <vt:lpstr>Calibri Light</vt:lpstr>
      <vt:lpstr>Chalkboard SE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 S</dc:creator>
  <cp:lastModifiedBy>Jo S</cp:lastModifiedBy>
  <cp:revision>5</cp:revision>
  <dcterms:created xsi:type="dcterms:W3CDTF">2022-08-14T18:35:49Z</dcterms:created>
  <dcterms:modified xsi:type="dcterms:W3CDTF">2022-08-14T20:48:13Z</dcterms:modified>
</cp:coreProperties>
</file>

<file path=docProps/thumbnail.jpeg>
</file>